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photoAlbum showCaptions="1" layout="1pic" frame="frameStyle2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48C2A-F9A7-4F43-AC92-D98925DA3D08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DE183-128C-4FA8-A547-DCF10B8251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Фотоальбом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Экзамен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912813" y="685800"/>
            <a:ext cx="7316787" cy="5867400"/>
            <a:chOff x="912813" y="685800"/>
            <a:chExt cx="7316787" cy="5867400"/>
          </a:xfrm>
        </p:grpSpPr>
        <p:pic>
          <p:nvPicPr>
            <p:cNvPr id="2" name="Рисунок 1" descr="1977 Выпуск - 1977  10 Б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912813" y="685800"/>
              <a:ext cx="7316787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912813" y="6210300"/>
              <a:ext cx="731678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1977 Выпуск - 1977  10 Б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1358900" y="685800"/>
            <a:ext cx="6424613" cy="5867400"/>
            <a:chOff x="1358900" y="685800"/>
            <a:chExt cx="6424613" cy="5867400"/>
          </a:xfrm>
        </p:grpSpPr>
        <p:pic>
          <p:nvPicPr>
            <p:cNvPr id="2" name="Рисунок 1" descr="1978 Выпуск - 1978 (2)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1358900" y="685800"/>
              <a:ext cx="6424613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1358900" y="6210300"/>
              <a:ext cx="642461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dirty="0" smtClean="0"/>
                <a:t>Выпуск </a:t>
              </a:r>
              <a:r>
                <a:rPr lang="ru-RU" sz="2400" dirty="0" smtClean="0"/>
                <a:t>- 1978 </a:t>
              </a:r>
              <a:r>
                <a:rPr lang="ru-RU" sz="2400" dirty="0" smtClean="0"/>
                <a:t>10а класс</a:t>
              </a:r>
              <a:endParaRPr lang="ru-RU" sz="24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685800" y="1111250"/>
            <a:ext cx="7772400" cy="5016500"/>
            <a:chOff x="685800" y="1111250"/>
            <a:chExt cx="7772400" cy="5016500"/>
          </a:xfrm>
        </p:grpSpPr>
        <p:pic>
          <p:nvPicPr>
            <p:cNvPr id="2" name="Рисунок 1" descr="1978 Выпуск - 1978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685800" y="1111250"/>
              <a:ext cx="7772400" cy="46355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685800" y="5784850"/>
              <a:ext cx="7772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dirty="0" smtClean="0"/>
                <a:t>Выпуск – 1978 10б класс</a:t>
              </a:r>
              <a:endParaRPr lang="ru-RU" sz="2400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685800" y="857250"/>
            <a:ext cx="7772400" cy="5522913"/>
            <a:chOff x="685800" y="857250"/>
            <a:chExt cx="7772400" cy="5522913"/>
          </a:xfrm>
        </p:grpSpPr>
        <p:pic>
          <p:nvPicPr>
            <p:cNvPr id="2" name="Рисунок 1" descr="1979 8класс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685800" y="857250"/>
              <a:ext cx="7772400" cy="5141913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685800" y="6037263"/>
              <a:ext cx="7772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1979 8класс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844550" y="685800"/>
            <a:ext cx="7453313" cy="5867400"/>
            <a:chOff x="844550" y="685800"/>
            <a:chExt cx="7453313" cy="5867400"/>
          </a:xfrm>
        </p:grpSpPr>
        <p:pic>
          <p:nvPicPr>
            <p:cNvPr id="2" name="Рисунок 1" descr="1969 10 класс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844550" y="685800"/>
              <a:ext cx="7453313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844550" y="6210300"/>
              <a:ext cx="745331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1969 10 класс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1062038" y="685800"/>
            <a:ext cx="7018337" cy="5867400"/>
            <a:chOff x="1062038" y="685800"/>
            <a:chExt cx="7018337" cy="5867400"/>
          </a:xfrm>
        </p:grpSpPr>
        <p:pic>
          <p:nvPicPr>
            <p:cNvPr id="2" name="Рисунок 1" descr="1972 8Б класс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1062038" y="685800"/>
              <a:ext cx="7018337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1062038" y="6210300"/>
              <a:ext cx="7018337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1972 8Б класс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685800" y="989013"/>
            <a:ext cx="7772400" cy="5259387"/>
            <a:chOff x="685800" y="989013"/>
            <a:chExt cx="7772400" cy="5259387"/>
          </a:xfrm>
        </p:grpSpPr>
        <p:pic>
          <p:nvPicPr>
            <p:cNvPr id="2" name="Рисунок 1" descr="1972 10 класс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685800" y="989013"/>
              <a:ext cx="7772400" cy="4878387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685800" y="5905500"/>
              <a:ext cx="7772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1972 10 класс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1263650" y="685800"/>
            <a:ext cx="6615113" cy="5867400"/>
            <a:chOff x="1263650" y="685800"/>
            <a:chExt cx="6615113" cy="5867400"/>
          </a:xfrm>
        </p:grpSpPr>
        <p:pic>
          <p:nvPicPr>
            <p:cNvPr id="2" name="Рисунок 1" descr="1972 Выпуск - 1972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1263650" y="685800"/>
              <a:ext cx="6615113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1263650" y="6210300"/>
              <a:ext cx="661511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1972 Выпуск - 1972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846138" y="685800"/>
            <a:ext cx="7451725" cy="5867400"/>
            <a:chOff x="846138" y="685800"/>
            <a:chExt cx="7451725" cy="5867400"/>
          </a:xfrm>
        </p:grpSpPr>
        <p:pic>
          <p:nvPicPr>
            <p:cNvPr id="2" name="Рисунок 1" descr="1973 Выпуск - 1973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846138" y="685800"/>
              <a:ext cx="7451725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846138" y="6210300"/>
              <a:ext cx="7451725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1973 Выпуск - 1973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1330325" y="685800"/>
            <a:ext cx="6481763" cy="5867400"/>
            <a:chOff x="1330325" y="685800"/>
            <a:chExt cx="6481763" cy="5867400"/>
          </a:xfrm>
        </p:grpSpPr>
        <p:pic>
          <p:nvPicPr>
            <p:cNvPr id="2" name="Рисунок 1" descr="1974 Выпуск - 1974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1330325" y="685800"/>
              <a:ext cx="6481763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1330325" y="6210300"/>
              <a:ext cx="648176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1974 Выпуск - 1974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1276350" y="685800"/>
            <a:ext cx="6589713" cy="5867400"/>
            <a:chOff x="1276350" y="685800"/>
            <a:chExt cx="6589713" cy="5867400"/>
          </a:xfrm>
        </p:grpSpPr>
        <p:pic>
          <p:nvPicPr>
            <p:cNvPr id="2" name="Рисунок 1" descr="1975 Выпуск  - 1975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1276350" y="685800"/>
              <a:ext cx="6589713" cy="5486400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1276350" y="6210300"/>
              <a:ext cx="6589713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1975 Выпуск  - 1975</a:t>
              </a:r>
              <a:endParaRPr lang="ru-RU" sz="240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Grp="1" noUngrp="1" noChangeAspect="1"/>
          </p:cNvGrpSpPr>
          <p:nvPr/>
        </p:nvGrpSpPr>
        <p:grpSpPr>
          <a:xfrm>
            <a:off x="685800" y="1011238"/>
            <a:ext cx="7772400" cy="5216525"/>
            <a:chOff x="685800" y="1011238"/>
            <a:chExt cx="7772400" cy="5216525"/>
          </a:xfrm>
        </p:grpSpPr>
        <p:pic>
          <p:nvPicPr>
            <p:cNvPr id="2" name="Рисунок 1" descr="1977 Выпуск - 1977  10 А.jpg"/>
            <p:cNvPicPr>
              <a:picLocks noRot="1" noChangeAspect="1" noMove="1" noResize="1"/>
            </p:cNvPicPr>
            <p:nvPr isPhoto="1"/>
          </p:nvPicPr>
          <p:blipFill>
            <a:blip r:embed="rId2" cstate="email">
              <a:lum/>
            </a:blip>
            <a:stretch>
              <a:fillRect/>
            </a:stretch>
          </p:blipFill>
          <p:spPr>
            <a:xfrm>
              <a:off x="685800" y="1011238"/>
              <a:ext cx="7772400" cy="4835525"/>
            </a:xfrm>
            <a:prstGeom prst="roundRect">
              <a:avLst>
                <a:gd name="adj" fmla="val 6500"/>
              </a:avLst>
            </a:prstGeom>
            <a:noFill/>
            <a:ln>
              <a:noFill/>
            </a:ln>
          </p:spPr>
        </p:pic>
        <p:sp>
          <p:nvSpPr>
            <p:cNvPr id="3" name="Прямоугольник 2"/>
            <p:cNvSpPr/>
            <p:nvPr/>
          </p:nvSpPr>
          <p:spPr>
            <a:xfrm>
              <a:off x="685800" y="5884863"/>
              <a:ext cx="7772400" cy="342900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normAutofit fontScale="85000" lnSpcReduction="20000"/>
            </a:bodyPr>
            <a:lstStyle/>
            <a:p>
              <a:pPr algn="ctr"/>
              <a:r>
                <a:rPr lang="ru-RU" sz="2400" smtClean="0"/>
                <a:t>1977 Выпуск - 1977  10 А</a:t>
              </a:r>
              <a:endParaRPr lang="ru-RU" sz="240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Экран (4:3)</PresentationFormat>
  <Paragraphs>14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Фотоальбом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Экзамен</dc:creator>
  <cp:lastModifiedBy>Экзамен</cp:lastModifiedBy>
  <cp:revision>3</cp:revision>
  <dcterms:created xsi:type="dcterms:W3CDTF">2018-01-14T12:21:39Z</dcterms:created>
  <dcterms:modified xsi:type="dcterms:W3CDTF">2018-01-14T15:16:08Z</dcterms:modified>
</cp:coreProperties>
</file>